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317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4298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006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472" y="1600200"/>
            <a:ext cx="39243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243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72" y="1600200"/>
            <a:ext cx="8001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ED9CB-F572-429E-B77F-F419F46052AB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«Сенсорный слоник»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Мастер-класс</a:t>
            </a:r>
          </a:p>
          <a:p>
            <a:r>
              <a:rPr lang="ru-RU" dirty="0" smtClean="0"/>
              <a:t>Выполнила: Слинькова А. П.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76672"/>
            <a:ext cx="8001056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материалы:</a:t>
            </a:r>
          </a:p>
          <a:p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Коробка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Пленка-</a:t>
            </a:r>
            <a:r>
              <a:rPr lang="ru-RU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самоклейка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Цветная бумага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Канцелярский нож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Старый серый реглан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Картон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Клей ПВА, клей-пистолет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Ход работы: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71472" y="836712"/>
            <a:ext cx="8001056" cy="528945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1. Возьмите подходящую коробку и обклейте ее пленкой серого цвета.</a:t>
            </a:r>
            <a:br>
              <a:rPr lang="ru-RU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2. С помощью канцелярского ножа вырежьте </a:t>
            </a:r>
            <a:r>
              <a:rPr lang="ru-RU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отверстие 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для хобота (ориентируйся на размер своей руки), сделай прорези для ушей и хвоста. </a:t>
            </a:r>
            <a:br>
              <a:rPr lang="ru-RU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3. Для ножек используйте картонные рулончики из-под туалетной бумаги. Обклейте их пленкой, задекорируйте трема белыми полукругами, а затем приклейте их к туловищу слоника.</a:t>
            </a:r>
            <a:br>
              <a:rPr lang="ru-RU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4. Отрежьте от серого реглана рукав и приклейте слонику хобот с помощью клея-пистолета. Из другого рукава вырежьте широкую длинную прямоугольную полоску, сложите ее пополам и сшейте, а в конце сделай узелок – это будущий хвостик слона.</a:t>
            </a:r>
            <a:br>
              <a:rPr lang="ru-RU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5. Согните картонный лист пополам и вырежьте два больших одинаковых овала. Обклейте их пленкой-</a:t>
            </a:r>
            <a:r>
              <a:rPr lang="ru-RU" sz="2000" dirty="0" err="1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самоклейкой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. Сбоку каждого овала приклейте по одному меньшему из цветной бумаги – розового цвета. Немного просуньте их в прорези для ушей и приклейте.</a:t>
            </a:r>
            <a:br>
              <a:rPr lang="ru-RU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6. Из белого и розового картона изготовьте слонику бивни.</a:t>
            </a:r>
            <a:br>
              <a:rPr lang="ru-RU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7. Глаза можно использовать покупные или же изготовить из кружочков белого картона и черных пуговиц. Пуговицы зафиксируйте с помощью клея-пистолета</a:t>
            </a:r>
            <a:endParaRPr lang="ru-RU" sz="2800" dirty="0">
              <a:ea typeface="Calibri"/>
              <a:cs typeface="Times New Roman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7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060848"/>
            <a:ext cx="3967408" cy="28155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620688"/>
            <a:ext cx="4128458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5587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92696"/>
            <a:ext cx="6048672" cy="4536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991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994122"/>
          </a:xfrm>
        </p:spPr>
        <p:txBody>
          <a:bodyPr/>
          <a:lstStyle/>
          <a:p>
            <a:r>
              <a:rPr lang="ru-RU" dirty="0" smtClean="0"/>
              <a:t>Ход игры: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1124745"/>
            <a:ext cx="7744944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Arial"/>
                <a:ea typeface="Calibri"/>
              </a:rPr>
              <a:t>Слоник </a:t>
            </a:r>
            <a:r>
              <a:rPr lang="ru-RU" sz="2000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Calibri"/>
              </a:rPr>
              <a:t>таит в себе множество мелких предметов и детских игрушек. Играть с таким слоником очень просто: малыш засовывает руку в «хобот» и пытается на ощупь определить, что ему попалось. </a:t>
            </a:r>
            <a:endParaRPr lang="ru-RU" sz="2000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Arial"/>
                <a:ea typeface="Calibri"/>
              </a:rPr>
              <a:t>Каждый из игроков по очереди достает из слоника одну из фигурок и затем наощупь, находит такую же вторую. Если вторая фигурка найдена неправильно, то обе возвращаются назад, и ход делает следующий участник. Побеждает тот, кто набрал большее число фигурок. </a:t>
            </a:r>
            <a:br>
              <a:rPr lang="ru-RU" sz="2000" dirty="0">
                <a:solidFill>
                  <a:srgbClr val="000000"/>
                </a:solidFill>
                <a:latin typeface="Arial"/>
                <a:ea typeface="Calibri"/>
              </a:rPr>
            </a:br>
            <a:r>
              <a:rPr lang="ru-RU" sz="2000" dirty="0">
                <a:solidFill>
                  <a:srgbClr val="000000"/>
                </a:solidFill>
                <a:latin typeface="Arial"/>
                <a:ea typeface="Calibri"/>
              </a:rPr>
              <a:t>Эта игра очень полезна для развития ребенка. Во-первых, когда ребенок перебирает в мешочке различные фигурки, тренируется мелкая моторика рук и </a:t>
            </a:r>
            <a:r>
              <a:rPr lang="ru-RU" sz="2000" dirty="0" err="1">
                <a:solidFill>
                  <a:srgbClr val="000000"/>
                </a:solidFill>
                <a:latin typeface="Arial"/>
                <a:ea typeface="Calibri"/>
              </a:rPr>
              <a:t>сенсорика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Calibri"/>
              </a:rPr>
              <a:t>. Во-вторых, развивается мышление и воображение, </a:t>
            </a:r>
            <a:r>
              <a:rPr lang="ru-RU" sz="2000" dirty="0" smtClean="0">
                <a:solidFill>
                  <a:srgbClr val="000000"/>
                </a:solidFill>
                <a:latin typeface="Arial"/>
                <a:ea typeface="Calibri"/>
              </a:rPr>
              <a:t>тренируется 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Calibri"/>
              </a:rPr>
              <a:t>память форм наощупь.</a:t>
            </a:r>
            <a:br>
              <a:rPr lang="ru-RU" sz="2000" dirty="0">
                <a:solidFill>
                  <a:srgbClr val="000000"/>
                </a:solidFill>
                <a:latin typeface="Arial"/>
                <a:ea typeface="Calibri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0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80010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Изготавливая малышу игрушки своими руками, родители вносят существенный вклад в общее развитие ребенка. Однако любые игрушки приносят мало пользы, если малыш играет с ними самостоятельно. Лишь благодаря тесной взаимосвязи родителей и ребенка получится хороший положительный результат.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24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90870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29E10E7-7454-4191-A4C6-F63508B332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TS101908704</Template>
  <TotalTime>18</TotalTime>
  <Words>124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TS101908704</vt:lpstr>
      <vt:lpstr>«Сенсорный слоник»</vt:lpstr>
      <vt:lpstr>Презентация PowerPoint</vt:lpstr>
      <vt:lpstr>Ход работы:</vt:lpstr>
      <vt:lpstr>Презентация PowerPoint</vt:lpstr>
      <vt:lpstr>Презентация PowerPoint</vt:lpstr>
      <vt:lpstr>Ход игры: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«Сенсорный слоник»</dc:title>
  <dc:creator>Windows User</dc:creator>
  <dc:description>Шаблон оформления
Корпорация Майкрософт</dc:description>
  <cp:lastModifiedBy>Windows User</cp:lastModifiedBy>
  <cp:revision>2</cp:revision>
  <dcterms:created xsi:type="dcterms:W3CDTF">2017-01-10T04:17:46Z</dcterms:created>
  <dcterms:modified xsi:type="dcterms:W3CDTF">2017-01-10T04:35:54Z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TC019087049991</vt:lpwstr>
  </property>
</Properties>
</file>